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3192" y="5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SRNTGT027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 err="1"/>
              <a:t>Koashva</a:t>
            </a:r>
            <a:r>
              <a:rPr lang="en-GB" sz="4000" b="1" dirty="0"/>
              <a:t> Research Facility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map&#10;&#10;Description automatically generated">
            <a:extLst>
              <a:ext uri="{FF2B5EF4-FFF2-40B4-BE49-F238E27FC236}">
                <a16:creationId xmlns:a16="http://schemas.microsoft.com/office/drawing/2014/main" id="{E9F1E722-216D-7BEB-B7D1-9FF1296665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027" t="4248" r="19891" b="-1240"/>
          <a:stretch/>
        </p:blipFill>
        <p:spPr>
          <a:xfrm>
            <a:off x="-860" y="1905734"/>
            <a:ext cx="15120210" cy="9362487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6035040"/>
            <a:ext cx="2504050" cy="5977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Koashva</a:t>
            </a:r>
            <a:r>
              <a:rPr lang="en-GB" sz="1400" b="1" dirty="0"/>
              <a:t> Research Facility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</p:cNvCxnSpPr>
          <p:nvPr/>
        </p:nvCxnSpPr>
        <p:spPr>
          <a:xfrm flipV="1">
            <a:off x="8152762" y="6632770"/>
            <a:ext cx="1553946" cy="1265262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432762" y="7538032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[X]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6756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4" descr="An aerial view of a city&#10;&#10;Description automatically generated">
            <a:extLst>
              <a:ext uri="{FF2B5EF4-FFF2-40B4-BE49-F238E27FC236}">
                <a16:creationId xmlns:a16="http://schemas.microsoft.com/office/drawing/2014/main" id="{67FCD85F-67F6-FCF3-3AFA-E45C3F85F4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653" t="12502" r="23431" b="6480"/>
          <a:stretch/>
        </p:blipFill>
        <p:spPr>
          <a:xfrm>
            <a:off x="0" y="1921523"/>
            <a:ext cx="15117416" cy="8770290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2383979B-7C44-292F-EB3E-7EC226347C3D}"/>
              </a:ext>
            </a:extLst>
          </p:cNvPr>
          <p:cNvSpPr txBox="1"/>
          <p:nvPr/>
        </p:nvSpPr>
        <p:spPr>
          <a:xfrm>
            <a:off x="10910474" y="5012644"/>
            <a:ext cx="3236215" cy="61405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Koashva</a:t>
            </a:r>
            <a:r>
              <a:rPr lang="en-GB" sz="1400" b="1" dirty="0"/>
              <a:t> Research Facility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 (underground)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654BA9-C562-1EA2-B6BD-32C5F2B548CA}"/>
              </a:ext>
            </a:extLst>
          </p:cNvPr>
          <p:cNvCxnSpPr>
            <a:cxnSpLocks/>
            <a:endCxn id="28" idx="1"/>
          </p:cNvCxnSpPr>
          <p:nvPr/>
        </p:nvCxnSpPr>
        <p:spPr>
          <a:xfrm flipH="1">
            <a:off x="11142112" y="5514164"/>
            <a:ext cx="909016" cy="94689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91FD8D63-AE2A-B4A0-5709-6D2B6469CACF}"/>
              </a:ext>
            </a:extLst>
          </p:cNvPr>
          <p:cNvGrpSpPr/>
          <p:nvPr/>
        </p:nvGrpSpPr>
        <p:grpSpPr>
          <a:xfrm rot="2041222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611845-4973-5CAB-064A-A28DF802DFDF}"/>
              </a:ext>
            </a:extLst>
          </p:cNvPr>
          <p:cNvSpPr/>
          <p:nvPr/>
        </p:nvSpPr>
        <p:spPr>
          <a:xfrm>
            <a:off x="9342454" y="6461061"/>
            <a:ext cx="2052877" cy="781540"/>
          </a:xfrm>
          <a:custGeom>
            <a:avLst/>
            <a:gdLst>
              <a:gd name="connsiteX0" fmla="*/ 0 w 2137283"/>
              <a:gd name="connsiteY0" fmla="*/ 0 h 894081"/>
              <a:gd name="connsiteX1" fmla="*/ 2137283 w 2137283"/>
              <a:gd name="connsiteY1" fmla="*/ 0 h 894081"/>
              <a:gd name="connsiteX2" fmla="*/ 2137283 w 2137283"/>
              <a:gd name="connsiteY2" fmla="*/ 894081 h 894081"/>
              <a:gd name="connsiteX3" fmla="*/ 0 w 2137283"/>
              <a:gd name="connsiteY3" fmla="*/ 894081 h 894081"/>
              <a:gd name="connsiteX4" fmla="*/ 0 w 2137283"/>
              <a:gd name="connsiteY4" fmla="*/ 0 h 894081"/>
              <a:gd name="connsiteX0" fmla="*/ 0 w 2137283"/>
              <a:gd name="connsiteY0" fmla="*/ 14068 h 908149"/>
              <a:gd name="connsiteX1" fmla="*/ 1630846 w 2137283"/>
              <a:gd name="connsiteY1" fmla="*/ 0 h 908149"/>
              <a:gd name="connsiteX2" fmla="*/ 2137283 w 2137283"/>
              <a:gd name="connsiteY2" fmla="*/ 908149 h 908149"/>
              <a:gd name="connsiteX3" fmla="*/ 0 w 2137283"/>
              <a:gd name="connsiteY3" fmla="*/ 908149 h 908149"/>
              <a:gd name="connsiteX4" fmla="*/ 0 w 2137283"/>
              <a:gd name="connsiteY4" fmla="*/ 14068 h 908149"/>
              <a:gd name="connsiteX0" fmla="*/ 0 w 1912200"/>
              <a:gd name="connsiteY0" fmla="*/ 14068 h 908149"/>
              <a:gd name="connsiteX1" fmla="*/ 1630846 w 1912200"/>
              <a:gd name="connsiteY1" fmla="*/ 0 h 908149"/>
              <a:gd name="connsiteX2" fmla="*/ 1912200 w 1912200"/>
              <a:gd name="connsiteY2" fmla="*/ 908149 h 908149"/>
              <a:gd name="connsiteX3" fmla="*/ 0 w 1912200"/>
              <a:gd name="connsiteY3" fmla="*/ 908149 h 908149"/>
              <a:gd name="connsiteX4" fmla="*/ 0 w 1912200"/>
              <a:gd name="connsiteY4" fmla="*/ 14068 h 908149"/>
              <a:gd name="connsiteX0" fmla="*/ 0 w 1912200"/>
              <a:gd name="connsiteY0" fmla="*/ 0 h 894081"/>
              <a:gd name="connsiteX1" fmla="*/ 1644913 w 1912200"/>
              <a:gd name="connsiteY1" fmla="*/ 154744 h 894081"/>
              <a:gd name="connsiteX2" fmla="*/ 1912200 w 1912200"/>
              <a:gd name="connsiteY2" fmla="*/ 894081 h 894081"/>
              <a:gd name="connsiteX3" fmla="*/ 0 w 1912200"/>
              <a:gd name="connsiteY3" fmla="*/ 894081 h 894081"/>
              <a:gd name="connsiteX4" fmla="*/ 0 w 1912200"/>
              <a:gd name="connsiteY4" fmla="*/ 0 h 894081"/>
              <a:gd name="connsiteX0" fmla="*/ 0 w 1912200"/>
              <a:gd name="connsiteY0" fmla="*/ 0 h 894081"/>
              <a:gd name="connsiteX1" fmla="*/ 1658981 w 1912200"/>
              <a:gd name="connsiteY1" fmla="*/ 112541 h 894081"/>
              <a:gd name="connsiteX2" fmla="*/ 1912200 w 1912200"/>
              <a:gd name="connsiteY2" fmla="*/ 894081 h 894081"/>
              <a:gd name="connsiteX3" fmla="*/ 0 w 1912200"/>
              <a:gd name="connsiteY3" fmla="*/ 894081 h 894081"/>
              <a:gd name="connsiteX4" fmla="*/ 0 w 1912200"/>
              <a:gd name="connsiteY4" fmla="*/ 0 h 894081"/>
              <a:gd name="connsiteX0" fmla="*/ 0 w 2052877"/>
              <a:gd name="connsiteY0" fmla="*/ 70339 h 781540"/>
              <a:gd name="connsiteX1" fmla="*/ 1799658 w 2052877"/>
              <a:gd name="connsiteY1" fmla="*/ 0 h 781540"/>
              <a:gd name="connsiteX2" fmla="*/ 2052877 w 2052877"/>
              <a:gd name="connsiteY2" fmla="*/ 781540 h 781540"/>
              <a:gd name="connsiteX3" fmla="*/ 140677 w 2052877"/>
              <a:gd name="connsiteY3" fmla="*/ 781540 h 781540"/>
              <a:gd name="connsiteX4" fmla="*/ 0 w 2052877"/>
              <a:gd name="connsiteY4" fmla="*/ 70339 h 7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2877" h="781540">
                <a:moveTo>
                  <a:pt x="0" y="70339"/>
                </a:moveTo>
                <a:lnTo>
                  <a:pt x="1799658" y="0"/>
                </a:lnTo>
                <a:lnTo>
                  <a:pt x="2052877" y="781540"/>
                </a:lnTo>
                <a:lnTo>
                  <a:pt x="140677" y="781540"/>
                </a:lnTo>
                <a:lnTo>
                  <a:pt x="0" y="70339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DED3A42-A1E1-60F6-2CC3-5D4FA497CA1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3DE5C9C-CDA2-FFEE-645F-2D7C3B01915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2" name="Picture 3">
              <a:extLst>
                <a:ext uri="{FF2B5EF4-FFF2-40B4-BE49-F238E27FC236}">
                  <a16:creationId xmlns:a16="http://schemas.microsoft.com/office/drawing/2014/main" id="{0695187E-43B3-3FAD-1A13-C0099E14C6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F9E31820-EA97-99F2-A0C1-88609E34CF1C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1959CF0-7B3A-708F-11EC-7AD13D7457F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3E40E79E-F593-0673-BCF0-D7975928E785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C280E41-5C80-7249-36E0-CB0C4CDF2B2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DF141A51-68B6-5B87-26CF-BCFA9C985F3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59751E99-0ED3-C762-53A8-858C06A0093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17CFA074-8B6B-1E00-7BFE-02379E596EF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BD7E619-1155-9B39-177E-B04BC9F9C8E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F7DE152-7870-F640-DB8B-80BFAECF7DC4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 2010-JUN-01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C649415-6AFD-7DDB-7472-89442630BE6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4CC03650-1020-9260-4ABA-C75541D882A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68" name="Picture 6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B94F02B4-C4C8-D2FA-A1A7-D6DA475D43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69" name="Rektangel 11">
              <a:extLst>
                <a:ext uri="{FF2B5EF4-FFF2-40B4-BE49-F238E27FC236}">
                  <a16:creationId xmlns:a16="http://schemas.microsoft.com/office/drawing/2014/main" id="{40EB4C4D-FE36-D9F2-89E5-BE3014664E25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969C4A35-217C-C41A-6CD2-4DB906020BE1}"/>
              </a:ext>
            </a:extLst>
          </p:cNvPr>
          <p:cNvSpPr/>
          <p:nvPr/>
        </p:nvSpPr>
        <p:spPr>
          <a:xfrm rot="20814614">
            <a:off x="5752858" y="6460255"/>
            <a:ext cx="270674" cy="2697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id="{625225CB-AC53-29F5-DC84-130CA9D34A8B}"/>
              </a:ext>
            </a:extLst>
          </p:cNvPr>
          <p:cNvSpPr txBox="1"/>
          <p:nvPr/>
        </p:nvSpPr>
        <p:spPr>
          <a:xfrm>
            <a:off x="2014133" y="5548824"/>
            <a:ext cx="2225676" cy="38285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Power substation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36EFA4B-23CF-D1F4-4249-F7585D6E08AC}"/>
              </a:ext>
            </a:extLst>
          </p:cNvPr>
          <p:cNvCxnSpPr>
            <a:cxnSpLocks/>
            <a:stCxn id="80" idx="3"/>
            <a:endCxn id="79" idx="0"/>
          </p:cNvCxnSpPr>
          <p:nvPr/>
        </p:nvCxnSpPr>
        <p:spPr>
          <a:xfrm>
            <a:off x="4239809" y="5740252"/>
            <a:ext cx="1617842" cy="723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64488A9-9BEC-F786-EDD9-E90651A3658B}"/>
              </a:ext>
            </a:extLst>
          </p:cNvPr>
          <p:cNvSpPr/>
          <p:nvPr/>
        </p:nvSpPr>
        <p:spPr>
          <a:xfrm rot="21303333">
            <a:off x="8820676" y="3865280"/>
            <a:ext cx="617033" cy="39279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id="{3F971C08-9B1C-4908-B669-92248C3EC8A4}"/>
              </a:ext>
            </a:extLst>
          </p:cNvPr>
          <p:cNvSpPr txBox="1"/>
          <p:nvPr/>
        </p:nvSpPr>
        <p:spPr>
          <a:xfrm>
            <a:off x="5853056" y="3448032"/>
            <a:ext cx="2225676" cy="38285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Chemical Storage Yard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C5552D8-5CFE-247E-609D-07B12F6BD427}"/>
              </a:ext>
            </a:extLst>
          </p:cNvPr>
          <p:cNvCxnSpPr>
            <a:stCxn id="94" idx="3"/>
            <a:endCxn id="93" idx="1"/>
          </p:cNvCxnSpPr>
          <p:nvPr/>
        </p:nvCxnSpPr>
        <p:spPr>
          <a:xfrm>
            <a:off x="8078732" y="3639460"/>
            <a:ext cx="743092" cy="4488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aerial view of a small town&#10;&#10;Description automatically generated">
            <a:extLst>
              <a:ext uri="{FF2B5EF4-FFF2-40B4-BE49-F238E27FC236}">
                <a16:creationId xmlns:a16="http://schemas.microsoft.com/office/drawing/2014/main" id="{94999C96-4204-7972-CB07-81AEF76C9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5997" t="17434" r="20782" b="9387"/>
          <a:stretch/>
        </p:blipFill>
        <p:spPr>
          <a:xfrm>
            <a:off x="0" y="1921524"/>
            <a:ext cx="15119350" cy="87702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053AFC-A9B4-46C6-6943-4DDD4EF571B9}"/>
              </a:ext>
            </a:extLst>
          </p:cNvPr>
          <p:cNvCxnSpPr>
            <a:cxnSpLocks/>
            <a:stCxn id="14" idx="1"/>
            <a:endCxn id="15" idx="5"/>
          </p:cNvCxnSpPr>
          <p:nvPr/>
        </p:nvCxnSpPr>
        <p:spPr>
          <a:xfrm flipH="1">
            <a:off x="8561564" y="7158688"/>
            <a:ext cx="3153852" cy="35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171;p20">
            <a:extLst>
              <a:ext uri="{FF2B5EF4-FFF2-40B4-BE49-F238E27FC236}">
                <a16:creationId xmlns:a16="http://schemas.microsoft.com/office/drawing/2014/main" id="{5CE5BEB9-C705-76D8-8E32-E7E96A7045C7}"/>
              </a:ext>
            </a:extLst>
          </p:cNvPr>
          <p:cNvSpPr txBox="1"/>
          <p:nvPr/>
        </p:nvSpPr>
        <p:spPr>
          <a:xfrm>
            <a:off x="11715416" y="6757053"/>
            <a:ext cx="2809721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SRNTGT027-A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UNDERGROUND COMPLEX ENTRANCE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29.546 E 034 18.849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AEC539AB-EBCA-AA84-033A-E2EFE3216D58}"/>
              </a:ext>
            </a:extLst>
          </p:cNvPr>
          <p:cNvSpPr/>
          <p:nvPr/>
        </p:nvSpPr>
        <p:spPr>
          <a:xfrm>
            <a:off x="8234490" y="700394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34B7294-B541-59B9-C8B4-D95D80B97952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7" name="Rectangle 86">
            <a:extLst>
              <a:ext uri="{FF2B5EF4-FFF2-40B4-BE49-F238E27FC236}">
                <a16:creationId xmlns:a16="http://schemas.microsoft.com/office/drawing/2014/main" id="{02F08B5E-C149-4232-5E31-4859E33E5751}"/>
              </a:ext>
            </a:extLst>
          </p:cNvPr>
          <p:cNvSpPr/>
          <p:nvPr/>
        </p:nvSpPr>
        <p:spPr>
          <a:xfrm>
            <a:off x="2685892" y="5263401"/>
            <a:ext cx="7338923" cy="4323732"/>
          </a:xfrm>
          <a:prstGeom prst="rect">
            <a:avLst/>
          </a:prstGeom>
          <a:noFill/>
          <a:ln w="12700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>
                <a:solidFill>
                  <a:schemeClr val="accent6"/>
                </a:solidFill>
              </a:rPr>
              <a:t>Underground complex believed to be located 60+ feet beneath residential area. </a:t>
            </a:r>
            <a:endParaRPr lang="en-GB" dirty="0">
              <a:solidFill>
                <a:schemeClr val="accent6"/>
              </a:solidFill>
            </a:endParaRPr>
          </a:p>
        </p:txBody>
      </p:sp>
      <p:sp>
        <p:nvSpPr>
          <p:cNvPr id="91" name="Google Shape;171;p20">
            <a:extLst>
              <a:ext uri="{FF2B5EF4-FFF2-40B4-BE49-F238E27FC236}">
                <a16:creationId xmlns:a16="http://schemas.microsoft.com/office/drawing/2014/main" id="{2CE0B118-892D-58AD-BCB0-66E91036A758}"/>
              </a:ext>
            </a:extLst>
          </p:cNvPr>
          <p:cNvSpPr txBox="1"/>
          <p:nvPr/>
        </p:nvSpPr>
        <p:spPr>
          <a:xfrm>
            <a:off x="290394" y="4268759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SRNTGT027-B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UNDERGROUND COMPLEX ENCRANCE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29.556 E 034 18.500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F171C6D-241A-3506-971E-FF6612F05B52}"/>
              </a:ext>
            </a:extLst>
          </p:cNvPr>
          <p:cNvCxnSpPr>
            <a:cxnSpLocks/>
            <a:stCxn id="91" idx="3"/>
            <a:endCxn id="95" idx="1"/>
          </p:cNvCxnSpPr>
          <p:nvPr/>
        </p:nvCxnSpPr>
        <p:spPr>
          <a:xfrm>
            <a:off x="2996417" y="4670394"/>
            <a:ext cx="566271" cy="13326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94BEDB42-299C-96E2-DFDB-305AC995BC50}"/>
              </a:ext>
            </a:extLst>
          </p:cNvPr>
          <p:cNvSpPr/>
          <p:nvPr/>
        </p:nvSpPr>
        <p:spPr>
          <a:xfrm>
            <a:off x="3453663" y="581313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A78E471-92FA-7B62-12AC-9748DB5F2955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BB18138-DF53-F629-3FBE-D161AC4C7E78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7" name="Picture 3">
              <a:extLst>
                <a:ext uri="{FF2B5EF4-FFF2-40B4-BE49-F238E27FC236}">
                  <a16:creationId xmlns:a16="http://schemas.microsoft.com/office/drawing/2014/main" id="{5D17DECB-835C-E9AB-AF73-52EF6D251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40F3FCC-7968-8C27-8CFF-46C9AE7BAA11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45803DB9-6796-D126-FE5D-57965A9953B2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9C03900-ED5D-11D4-8743-A22BF60755B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096C2B93-C587-90E0-78DD-F4FD7494F33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95F8FD6-17C9-6348-DA33-BC9FB2ED5E9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24E36E1B-5703-99B3-4BCC-E2E55E0F1EE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2DC7AED8-4EF7-8227-060E-2772D9D186D9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C9919F9-4476-57EE-4CA9-AB3437424D4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B1F3F4C-C165-8951-4F08-24BCC647046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 2010-JUN-01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FBD0FD3-683F-82E9-8A21-C949F5E4CF43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DF9E124-5E91-7568-5280-814ACE209D8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55" name="Picture 5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C462B70A-8578-7E36-8883-9A3D89806F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56" name="Rektangel 11">
              <a:extLst>
                <a:ext uri="{FF2B5EF4-FFF2-40B4-BE49-F238E27FC236}">
                  <a16:creationId xmlns:a16="http://schemas.microsoft.com/office/drawing/2014/main" id="{4507E037-8B3C-3C17-3ACA-03AF54FD12A6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2567341590"/>
              </p:ext>
            </p:extLst>
          </p:nvPr>
        </p:nvGraphicFramePr>
        <p:xfrm>
          <a:off x="-25" y="2586435"/>
          <a:ext cx="15119950" cy="7641468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GREY BRICK BUILDING </a:t>
                      </a:r>
                      <a:br>
                        <a:rPr lang="en-GB" dirty="0"/>
                      </a:br>
                      <a:r>
                        <a:rPr lang="en-GB" dirty="0"/>
                        <a:t>WITH DORMER WINDOW W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RED ROOF BUILDING </a:t>
                      </a:r>
                      <a:br>
                        <a:rPr lang="en-GB" dirty="0"/>
                      </a:br>
                      <a:r>
                        <a:rPr lang="en-GB" dirty="0"/>
                        <a:t>WITH TERRACES TO SE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5B36E2D-3C7A-0B37-5282-73C3BA0A845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D714CB4-C8E4-50F5-F237-3E193D94E83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4A5AD9A-A5B1-C244-C79A-5DFE3CF224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1BFBE2D-E55D-176E-A9FB-A2B37ACF5AD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F609C50-FE49-64F9-7A7E-4499FB9D806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8C2D0FA8-8590-CA5A-2AA4-BED3DD9F02C5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7BCAE638-2814-C8D1-2EE2-E1D655454C7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2E8E76C-3C24-8955-C84E-CC3316157461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56603D1-29F3-8571-8F7F-69B608A61AD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6C6D1A9-9A66-F278-B77F-41AB1CBFEC5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98233AA-EEEA-2AE9-C75F-597F3AF6738F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1FDB8F7-08E1-56B5-BBC4-FB51472E53E8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725DA66-F8F4-9513-1E19-FCED17961DB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CF2BC0C-A2DB-A444-6AC7-06B1C72C9C2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B5B035-3EFC-8892-3C1A-DFACED20A1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ECDC3FAB-76F3-1C99-DCBA-1CAD264EA474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city&#10;&#10;Description automatically generated">
            <a:extLst>
              <a:ext uri="{FF2B5EF4-FFF2-40B4-BE49-F238E27FC236}">
                <a16:creationId xmlns:a16="http://schemas.microsoft.com/office/drawing/2014/main" id="{9313AAF8-56F0-6D0C-2667-ECE16786D6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064" t="2745" r="19268" b="7689"/>
          <a:stretch/>
        </p:blipFill>
        <p:spPr>
          <a:xfrm>
            <a:off x="0" y="1921524"/>
            <a:ext cx="15119350" cy="883440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36289E4-B8C8-30DE-DA67-06B7603BD93F}"/>
              </a:ext>
            </a:extLst>
          </p:cNvPr>
          <p:cNvSpPr/>
          <p:nvPr/>
        </p:nvSpPr>
        <p:spPr>
          <a:xfrm>
            <a:off x="8016240" y="5280645"/>
            <a:ext cx="1972593" cy="1123517"/>
          </a:xfrm>
          <a:prstGeom prst="rect">
            <a:avLst/>
          </a:prstGeom>
          <a:noFill/>
          <a:ln w="12700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GB" dirty="0">
              <a:solidFill>
                <a:schemeClr val="accent6"/>
              </a:solidFill>
            </a:endParaRPr>
          </a:p>
        </p:txBody>
      </p:sp>
      <p:sp>
        <p:nvSpPr>
          <p:cNvPr id="196" name="Google Shape;196;p22"/>
          <p:cNvSpPr txBox="1"/>
          <p:nvPr/>
        </p:nvSpPr>
        <p:spPr>
          <a:xfrm>
            <a:off x="5812775" y="6704335"/>
            <a:ext cx="17469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RESIDENTIAL AREA SURROUNDING TARGET</a:t>
            </a:r>
            <a:endParaRPr sz="1000" b="1" dirty="0"/>
          </a:p>
        </p:txBody>
      </p:sp>
      <p:grpSp>
        <p:nvGrpSpPr>
          <p:cNvPr id="199" name="Google Shape;199;p22"/>
          <p:cNvGrpSpPr/>
          <p:nvPr/>
        </p:nvGrpSpPr>
        <p:grpSpPr>
          <a:xfrm>
            <a:off x="8641645" y="2928929"/>
            <a:ext cx="2008575" cy="869161"/>
            <a:chOff x="6503382" y="4510325"/>
            <a:chExt cx="2008575" cy="869161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503382" y="4510325"/>
              <a:ext cx="2008575" cy="313679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 / 812FT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6953123" y="4824004"/>
              <a:ext cx="554547" cy="55548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CDE5, FAH TO MINIMIZE IMPACT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7" name="Google Shape;202;p22">
            <a:extLst>
              <a:ext uri="{FF2B5EF4-FFF2-40B4-BE49-F238E27FC236}">
                <a16:creationId xmlns:a16="http://schemas.microsoft.com/office/drawing/2014/main" id="{4237BCD3-B3B5-17D2-63DA-ECE1314BAC71}"/>
              </a:ext>
            </a:extLst>
          </p:cNvPr>
          <p:cNvSpPr/>
          <p:nvPr/>
        </p:nvSpPr>
        <p:spPr>
          <a:xfrm>
            <a:off x="6457407" y="3575759"/>
            <a:ext cx="3601532" cy="3606789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8D212AE-952C-3F4F-1DE9-8716825CA697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9F25F93-EAB7-0805-F30E-7C0F76CE1C4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455A5E8-4554-FCCD-981D-B01B91E8B5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3E60928-2B18-B164-2A58-93ACE8C3890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E1717DF-30A2-DFFB-A755-06D760DBF5A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7FAAA96-721C-D52E-96A1-962FE49D867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69583F6-C64B-D959-541B-F079D2D50C2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64BD1B05-117D-AE36-3102-8502AD197C9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A028863-CBF9-0540-170F-482E548E6CAF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F3A439E-72E9-F356-4773-E2CA074CCBD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290F808-707E-AC90-6CB2-61050B1FA6CA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350328-0A24-1503-83C0-9799DDCFC8A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DOI:2010-JUN-01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8F077B-EC5A-4DD3-ECBC-302BA350F34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F70EACB-BC5D-70FD-E4C1-19908F202CB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A13C45EF-03AC-A445-DCC4-E9A4A2413D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E3651D74-41DC-5F0C-64C0-2541EC8B9478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oogle Shape;192;p22">
            <a:extLst>
              <a:ext uri="{FF2B5EF4-FFF2-40B4-BE49-F238E27FC236}">
                <a16:creationId xmlns:a16="http://schemas.microsoft.com/office/drawing/2014/main" id="{6064EFC9-3974-19EE-A427-DB0F080852F8}"/>
              </a:ext>
            </a:extLst>
          </p:cNvPr>
          <p:cNvGrpSpPr/>
          <p:nvPr/>
        </p:nvGrpSpPr>
        <p:grpSpPr>
          <a:xfrm>
            <a:off x="6928508" y="4392224"/>
            <a:ext cx="1329665" cy="986930"/>
            <a:chOff x="3945100" y="6965375"/>
            <a:chExt cx="1319898" cy="986930"/>
          </a:xfrm>
        </p:grpSpPr>
        <p:sp>
          <p:nvSpPr>
            <p:cNvPr id="32" name="Google Shape;193;p22">
              <a:extLst>
                <a:ext uri="{FF2B5EF4-FFF2-40B4-BE49-F238E27FC236}">
                  <a16:creationId xmlns:a16="http://schemas.microsoft.com/office/drawing/2014/main" id="{8A62CC72-33C2-F3A2-C322-60B1834B18CA}"/>
                </a:ext>
              </a:extLst>
            </p:cNvPr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B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33" name="Google Shape;194;p22">
              <a:extLst>
                <a:ext uri="{FF2B5EF4-FFF2-40B4-BE49-F238E27FC236}">
                  <a16:creationId xmlns:a16="http://schemas.microsoft.com/office/drawing/2014/main" id="{49B8A404-8F13-6EB8-DB38-A8892B41293C}"/>
                </a:ext>
              </a:extLst>
            </p:cNvPr>
            <p:cNvCxnSpPr>
              <a:cxnSpLocks/>
              <a:stCxn id="32" idx="3"/>
            </p:cNvCxnSpPr>
            <p:nvPr/>
          </p:nvCxnSpPr>
          <p:spPr>
            <a:xfrm>
              <a:off x="4837600" y="7107425"/>
              <a:ext cx="427398" cy="84488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6" name="Google Shape;202;p22">
            <a:extLst>
              <a:ext uri="{FF2B5EF4-FFF2-40B4-BE49-F238E27FC236}">
                <a16:creationId xmlns:a16="http://schemas.microsoft.com/office/drawing/2014/main" id="{4B19D243-F34A-613E-35DE-840E4B01CB1B}"/>
              </a:ext>
            </a:extLst>
          </p:cNvPr>
          <p:cNvSpPr/>
          <p:nvPr/>
        </p:nvSpPr>
        <p:spPr>
          <a:xfrm>
            <a:off x="7934833" y="3913203"/>
            <a:ext cx="3601532" cy="3606789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2" name="Google Shape;192;p22"/>
          <p:cNvGrpSpPr/>
          <p:nvPr/>
        </p:nvGrpSpPr>
        <p:grpSpPr>
          <a:xfrm>
            <a:off x="9735599" y="5220248"/>
            <a:ext cx="2156625" cy="496350"/>
            <a:chOff x="2696817" y="6965375"/>
            <a:chExt cx="2140783" cy="4963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cxnSpLocks/>
              <a:stCxn id="193" idx="1"/>
            </p:cNvCxnSpPr>
            <p:nvPr/>
          </p:nvCxnSpPr>
          <p:spPr>
            <a:xfrm flipH="1">
              <a:off x="2696817" y="7107425"/>
              <a:ext cx="1248283" cy="3543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3930093324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INDUSTRIAL UNITS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100FT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7415B41-2EF3-3171-DFE4-DE386192E69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0B1E7E2-1AF3-3A6B-AD02-607F001E630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400A81D-733A-E15C-CF53-1F61E45AC1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C60E950-D4A7-510E-F8E3-E8A8A1BF755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81EFD93-43FB-4E6F-B619-949748F5CD0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2B06423-0DCE-29A7-2371-6678C8FEF59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498FD0A-91D5-B173-7975-C42B0F2E776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46E5F73-F285-A51A-1638-1ACCD69B37E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8D252FA1-1D2D-18C4-C34D-08B7DAA14E7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047B994-F6F3-A4EA-9A5B-3CF57BF7256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E69EE11-2D1E-D34E-9F54-161E94B25189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7E146F-447C-9944-9828-B3378456C94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B80BBBA-E87A-07BB-EE9F-A4FF3C6FA54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0650792-92D2-467C-EB4E-7D70A56C5DF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E69EFC91-C750-9D0C-EFA1-02B19279D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DB2D696E-91C7-801B-7456-9AB51AF71588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Picture 20" descr="An aerial view of a small town&#10;&#10;Description automatically generated">
            <a:extLst>
              <a:ext uri="{FF2B5EF4-FFF2-40B4-BE49-F238E27FC236}">
                <a16:creationId xmlns:a16="http://schemas.microsoft.com/office/drawing/2014/main" id="{07FD58B5-68EA-3340-44AD-819304EAF1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5289" t="45033" r="39440" b="20157"/>
          <a:stretch/>
        </p:blipFill>
        <p:spPr>
          <a:xfrm>
            <a:off x="7940348" y="1905410"/>
            <a:ext cx="7179001" cy="4171794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C488EC1-FDF3-63E6-2BC8-78CC4E9A3CC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4873891-7E72-F943-62B9-5E6AFF0A3DC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CCD669F-002F-DEE0-8D57-36E11DC177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E192F1F-9572-7BC2-8C35-AC40D19C00F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E75D30C-0B39-921D-05CF-0B3F6CF9754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AA7A435-B88E-269C-0254-742217816EB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E64F20B-F0FC-CEAC-D7E7-A71865DC9920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347A3440-58FE-A7CB-BD83-0826403BED4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379BFF1-1C6F-2E63-FDC3-D7BDFFD4251B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A6657A5-2C2C-F796-986D-44BF4CD4EF8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174ED57-0047-49E7-3D26-8212D8D24B00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FB84BD0-FD4B-B1BB-846B-8AFADF70119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 2010-JUN-01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3B64E23-FBF7-C3BF-DCCE-7A5012F928A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1FDB2ED-C0CF-871E-A540-D1212B87B1C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B6710D7A-4345-D462-521A-BDB8FE4EB3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1BA500E4-D9C5-68AE-776E-FA9F5FB1F8ED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880</Words>
  <Application>Microsoft Office PowerPoint</Application>
  <PresentationFormat>Custom</PresentationFormat>
  <Paragraphs>195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SRNTGT027  Koashva Research Facility,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10</cp:revision>
  <dcterms:modified xsi:type="dcterms:W3CDTF">2025-01-09T14:55:40Z</dcterms:modified>
</cp:coreProperties>
</file>